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2" r:id="rId4"/>
    <p:sldId id="261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81445" autoAdjust="0"/>
  </p:normalViewPr>
  <p:slideViewPr>
    <p:cSldViewPr>
      <p:cViewPr varScale="1">
        <p:scale>
          <a:sx n="109" d="100"/>
          <a:sy n="10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22.05.2007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8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2" r:id="rId5"/>
    <p:sldLayoutId id="2147483783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msdn2.microsoft.com/en-us/library/ms164903(VS.80)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Quick Tip:</a:t>
            </a:r>
            <a:br>
              <a:rPr lang="de-DE" dirty="0" smtClean="0"/>
            </a:br>
            <a:r>
              <a:rPr lang="de-DE" dirty="0" smtClean="0"/>
              <a:t>VS 2005</a:t>
            </a:r>
            <a:br>
              <a:rPr lang="de-DE" dirty="0" smtClean="0"/>
            </a:br>
            <a:r>
              <a:rPr lang="de-DE" dirty="0" smtClean="0"/>
              <a:t>„Make Object ID“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22.05.2007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Gerhard Schlemm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und Objektidentität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b="1" dirty="0" smtClean="0"/>
              <a:t>Im Watch-Fenster werden Objekte in der Regel durch ihren Namen im aktuellen Scope identifiziert</a:t>
            </a:r>
          </a:p>
          <a:p>
            <a:pPr lvl="1"/>
            <a:r>
              <a:rPr lang="de-DE" sz="2400" dirty="0" smtClean="0"/>
              <a:t>Dadurch können die Objekte nicht dauerhaft</a:t>
            </a:r>
            <a:br>
              <a:rPr lang="de-DE" sz="2400" dirty="0" smtClean="0"/>
            </a:br>
            <a:r>
              <a:rPr lang="de-DE" sz="2400" dirty="0" smtClean="0"/>
              <a:t>eingesehen werden</a:t>
            </a:r>
          </a:p>
          <a:p>
            <a:pPr lvl="1"/>
            <a:r>
              <a:rPr lang="de-DE" sz="2400" dirty="0" smtClean="0"/>
              <a:t>Beziehungen zwischen mehreren Objekten werden im Watch-Fenster nicht klar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und Objektidentität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b="1" dirty="0" smtClean="0"/>
              <a:t>Es ist aber im Watch-Fenster auch möglich, mit der echten Identität beobachteter Objekte zu arbeiten</a:t>
            </a:r>
          </a:p>
          <a:p>
            <a:endParaRPr lang="de-DE" sz="2400" b="1" dirty="0" smtClean="0"/>
          </a:p>
          <a:p>
            <a:r>
              <a:rPr lang="de-DE" sz="2400" b="1" dirty="0" smtClean="0"/>
              <a:t>Grundlegendes Prinzip</a:t>
            </a:r>
          </a:p>
          <a:p>
            <a:pPr lvl="1"/>
            <a:r>
              <a:rPr lang="de-DE" sz="2000" dirty="0" smtClean="0"/>
              <a:t>Objekt anhand seinen Namens als Watch einfügen,</a:t>
            </a:r>
            <a:br>
              <a:rPr lang="de-DE" sz="2000" dirty="0" smtClean="0"/>
            </a:br>
            <a:r>
              <a:rPr lang="de-DE" sz="2000" dirty="0" smtClean="0"/>
              <a:t>um es initial zu identifizieren</a:t>
            </a:r>
          </a:p>
          <a:p>
            <a:pPr lvl="1"/>
            <a:r>
              <a:rPr lang="de-DE" sz="2000" dirty="0" smtClean="0"/>
              <a:t>VS mitteilen, daß das Objekt ab jetzt zusätzlich per echter Objektidentität indentifiziert werden soll</a:t>
            </a:r>
          </a:p>
          <a:p>
            <a:pPr lvl="2"/>
            <a:r>
              <a:rPr lang="de-DE" sz="1800" dirty="0" smtClean="0"/>
              <a:t>Kontextmenü im Watch-Fenster: „</a:t>
            </a:r>
            <a:r>
              <a:rPr lang="de-DE" sz="1800" b="1" dirty="0" smtClean="0"/>
              <a:t>Make Object ID</a:t>
            </a:r>
            <a:r>
              <a:rPr lang="de-DE" sz="1800" dirty="0" smtClean="0"/>
              <a:t>“</a:t>
            </a:r>
          </a:p>
          <a:p>
            <a:pPr lvl="1"/>
            <a:r>
              <a:rPr lang="de-DE" sz="2000" dirty="0" smtClean="0"/>
              <a:t>VS vergibt dann eine Alias der Form </a:t>
            </a:r>
            <a:r>
              <a:rPr lang="de-DE" sz="2000" b="1" dirty="0" smtClean="0"/>
              <a:t>&lt;Zahl&gt;# </a:t>
            </a:r>
            <a:r>
              <a:rPr lang="de-DE" sz="2000" dirty="0" smtClean="0"/>
              <a:t>für das Objekt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und Objektidentität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b="1" dirty="0" smtClean="0"/>
              <a:t>Außerdem ...</a:t>
            </a:r>
          </a:p>
          <a:p>
            <a:pPr lvl="1"/>
            <a:r>
              <a:rPr lang="de-DE" sz="2000" dirty="0" smtClean="0"/>
              <a:t>Soll das Objekt dauerhaft im Watch-Fenster erscheinen,</a:t>
            </a:r>
            <a:br>
              <a:rPr lang="de-DE" sz="2000" dirty="0" smtClean="0"/>
            </a:br>
            <a:r>
              <a:rPr lang="de-DE" sz="2000" dirty="0" smtClean="0"/>
              <a:t>kann es unter seinem Alias </a:t>
            </a:r>
            <a:r>
              <a:rPr lang="de-DE" sz="2000" b="1" dirty="0" smtClean="0"/>
              <a:t>&lt;Zahl&gt;#</a:t>
            </a:r>
            <a:r>
              <a:rPr lang="de-DE" sz="2000" dirty="0" smtClean="0"/>
              <a:t> hinzugefügt werden</a:t>
            </a:r>
          </a:p>
          <a:p>
            <a:pPr lvl="1"/>
            <a:r>
              <a:rPr lang="de-DE" sz="2000" dirty="0" smtClean="0"/>
              <a:t>Bezüge zwischen Objekten werden sichtbar – hat ein Objekt ein Alias, wird dieses im Watch-Fenster mit angezeigt</a:t>
            </a:r>
          </a:p>
          <a:p>
            <a:pPr lvl="1"/>
            <a:r>
              <a:rPr lang="de-DE" sz="2000" dirty="0" smtClean="0"/>
              <a:t>Die per Alias bezeichneten Objekte können z.B. bei bedingten Breakpoints verwendet werden</a:t>
            </a:r>
          </a:p>
          <a:p>
            <a:pPr lvl="2"/>
            <a:r>
              <a:rPr lang="de-DE" sz="1800" dirty="0" smtClean="0"/>
              <a:t>Beispiel: Breakpoint auf die Ausführung einer Methode</a:t>
            </a:r>
            <a:br>
              <a:rPr lang="de-DE" sz="1800" dirty="0" smtClean="0"/>
            </a:br>
            <a:r>
              <a:rPr lang="de-DE" sz="1800" dirty="0" smtClean="0"/>
              <a:t>eines bestimmten, per Alias identifizierten Objekts beschränken</a:t>
            </a:r>
          </a:p>
          <a:p>
            <a:pPr lvl="1"/>
            <a:r>
              <a:rPr lang="de-DE" sz="2000" dirty="0" smtClean="0"/>
              <a:t>Die Identifizierung eines Objekts per Alias kann über das Kontextmenü mit „Delete Object ID“ ausgeschaltet werden</a:t>
            </a:r>
          </a:p>
          <a:p>
            <a:pPr lvl="1"/>
            <a:endParaRPr lang="de-DE" sz="2000" dirty="0" smtClean="0"/>
          </a:p>
          <a:p>
            <a:pPr lvl="1"/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3071810"/>
            <a:ext cx="8785225" cy="950900"/>
          </a:xfrm>
        </p:spPr>
        <p:txBody>
          <a:bodyPr/>
          <a:lstStyle/>
          <a:p>
            <a:pPr algn="ctr"/>
            <a:r>
              <a:rPr lang="de-DE" sz="4000" dirty="0" smtClean="0"/>
              <a:t>Demo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und Objektidentität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b="1" dirty="0" smtClean="0"/>
              <a:t>Bemerkungen</a:t>
            </a:r>
          </a:p>
          <a:p>
            <a:pPr lvl="1"/>
            <a:r>
              <a:rPr lang="de-DE" sz="2400" dirty="0" smtClean="0"/>
              <a:t>Gilt nicht nur für das Watch-Fenster, sondern auch für die Quickwatch-Anzeige</a:t>
            </a:r>
          </a:p>
          <a:p>
            <a:pPr lvl="1"/>
            <a:r>
              <a:rPr lang="de-DE" sz="2400" b="1" dirty="0" smtClean="0"/>
              <a:t>Nur C#, nicht VB</a:t>
            </a:r>
          </a:p>
          <a:p>
            <a:pPr lvl="1"/>
            <a:r>
              <a:rPr lang="de-DE" sz="2400" dirty="0" smtClean="0"/>
              <a:t>Visual Studio 2005 und ORCAS</a:t>
            </a:r>
          </a:p>
          <a:p>
            <a:pPr lvl="1"/>
            <a:r>
              <a:rPr lang="de-DE" sz="2400" dirty="0" smtClean="0"/>
              <a:t>Gab es bei Objekten, die „unmanaged“ sind, schon immer über deren Adressen ;-)</a:t>
            </a:r>
          </a:p>
          <a:p>
            <a:pPr lvl="1"/>
            <a:endParaRPr lang="de-DE" sz="2400" dirty="0" smtClean="0"/>
          </a:p>
          <a:p>
            <a:r>
              <a:rPr lang="de-DE" b="1" dirty="0" smtClean="0"/>
              <a:t>Link</a:t>
            </a:r>
            <a:endParaRPr lang="de-DE" dirty="0" smtClean="0"/>
          </a:p>
          <a:p>
            <a:pPr lvl="1"/>
            <a:r>
              <a:rPr lang="de-DE" sz="1800" dirty="0" smtClean="0">
                <a:hlinkClick r:id="rId2"/>
              </a:rPr>
              <a:t>http://msdn2.microsoft.com/en-us/library/ms164903(VS.80).aspx</a:t>
            </a:r>
            <a:endParaRPr lang="de-DE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To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98</TotalTime>
  <Words>121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BonnToCode.Net</vt:lpstr>
      <vt:lpstr>Quick Tip: VS 2005 „Make Object ID“</vt:lpstr>
      <vt:lpstr>Debugging und Objektidentität</vt:lpstr>
      <vt:lpstr>Debugging und Objektidentität</vt:lpstr>
      <vt:lpstr>Debugging und Objektidentität</vt:lpstr>
      <vt:lpstr>Demo</vt:lpstr>
      <vt:lpstr>Debugging und Objektidentität</vt:lpstr>
    </vt:vector>
  </TitlesOfParts>
  <Company>Comma Soft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Tip: VS 2005 „Make Object ID“</dc:title>
  <dc:creator>Gerhard Schlemm</dc:creator>
  <cp:lastModifiedBy>Gerhard Schlemm</cp:lastModifiedBy>
  <cp:revision>15</cp:revision>
  <dcterms:created xsi:type="dcterms:W3CDTF">2007-05-22T14:12:06Z</dcterms:created>
  <dcterms:modified xsi:type="dcterms:W3CDTF">2007-05-22T16:02:58Z</dcterms:modified>
</cp:coreProperties>
</file>